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9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5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4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4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1B8A-EE4A-5549-9459-0B2296F5C1B1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BAF1-6CCB-7949-8731-F5D32AD5F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8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Znanje tujega jezika zadostuje za uspešno prevajanje?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Marija Zlatnar Moe</a:t>
            </a:r>
          </a:p>
          <a:p>
            <a:r>
              <a:rPr lang="en-US" dirty="0" smtClean="0"/>
              <a:t>Tamara Mikolič Južnič</a:t>
            </a:r>
          </a:p>
          <a:p>
            <a:r>
              <a:rPr lang="en-US" dirty="0" smtClean="0"/>
              <a:t>Tanja Žigon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Udeleženci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letnik BA</a:t>
            </a:r>
          </a:p>
          <a:p>
            <a:r>
              <a:rPr lang="en-US" dirty="0" smtClean="0"/>
              <a:t>43 študentov MJP</a:t>
            </a:r>
            <a:endParaRPr lang="en-US" dirty="0" smtClean="0"/>
          </a:p>
          <a:p>
            <a:r>
              <a:rPr lang="en-US" dirty="0" smtClean="0"/>
              <a:t>36 študentov jezikov: italijanščina 7, nemščina 15, angleščina 14</a:t>
            </a:r>
          </a:p>
          <a:p>
            <a:r>
              <a:rPr lang="en-US" dirty="0" smtClean="0"/>
              <a:t>Za vse udeležence je slovenščina prvi jezik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8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kontaktne ure slovenščine (BA)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03743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Slovenščina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Prevajanje v slovenščino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MJP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Angleščina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Nemščina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(</a:t>
                      </a:r>
                      <a:r>
                        <a:rPr lang="en-US" dirty="0" err="1" smtClean="0"/>
                        <a:t>enopredmetni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(izbirni)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Italijanščina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Besedila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Angleščina: </a:t>
            </a:r>
            <a:r>
              <a:rPr lang="en-GB" i="1" dirty="0"/>
              <a:t>Gay rights in developing countries: A well-locked </a:t>
            </a:r>
            <a:r>
              <a:rPr lang="en-GB" i="1" dirty="0" smtClean="0"/>
              <a:t>closet</a:t>
            </a:r>
            <a:r>
              <a:rPr lang="en-GB" dirty="0" smtClean="0"/>
              <a:t> (The Economist)</a:t>
            </a:r>
          </a:p>
          <a:p>
            <a:r>
              <a:rPr lang="en-GB" dirty="0" smtClean="0"/>
              <a:t>Italijanščina: </a:t>
            </a:r>
            <a:r>
              <a:rPr lang="it-IT" i="1" dirty="0"/>
              <a:t>Uganda, ucciso in casa attivista gay. Il suo nome su un giornale omofobo</a:t>
            </a:r>
            <a:r>
              <a:rPr lang="en-US" dirty="0" smtClean="0">
                <a:effectLst/>
              </a:rPr>
              <a:t> (La </a:t>
            </a:r>
            <a:r>
              <a:rPr lang="en-US" dirty="0" err="1" smtClean="0">
                <a:effectLst/>
              </a:rPr>
              <a:t>Stampa</a:t>
            </a:r>
            <a:r>
              <a:rPr lang="en-US" dirty="0" smtClean="0">
                <a:effectLst/>
              </a:rPr>
              <a:t>)</a:t>
            </a:r>
          </a:p>
          <a:p>
            <a:r>
              <a:rPr lang="en-US" dirty="0" smtClean="0"/>
              <a:t>Nemščina: </a:t>
            </a:r>
            <a:r>
              <a:rPr lang="en-GB" i="1" dirty="0" err="1"/>
              <a:t>Menschenrechtsverletzungen</a:t>
            </a:r>
            <a:r>
              <a:rPr lang="en-GB" i="1" dirty="0"/>
              <a:t>: </a:t>
            </a:r>
            <a:r>
              <a:rPr lang="en-GB" i="1" dirty="0" err="1"/>
              <a:t>Homophobie</a:t>
            </a:r>
            <a:r>
              <a:rPr lang="en-GB" i="1" dirty="0"/>
              <a:t> in Uganda</a:t>
            </a:r>
            <a:r>
              <a:rPr lang="en-GB" dirty="0"/>
              <a:t> </a:t>
            </a:r>
            <a:r>
              <a:rPr lang="en-GB" dirty="0" smtClean="0"/>
              <a:t>(spletna </a:t>
            </a:r>
            <a:r>
              <a:rPr lang="en-GB" dirty="0" err="1" smtClean="0"/>
              <a:t>stran</a:t>
            </a:r>
            <a:r>
              <a:rPr lang="en-GB" dirty="0" smtClean="0"/>
              <a:t> fundacije </a:t>
            </a:r>
            <a:r>
              <a:rPr lang="en-GB" dirty="0"/>
              <a:t>Friedrich </a:t>
            </a:r>
            <a:r>
              <a:rPr lang="en-GB" dirty="0" err="1" smtClean="0"/>
              <a:t>Naumann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6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Kategorije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Izpuščanje in dodajanje: </a:t>
            </a:r>
            <a:r>
              <a:rPr lang="sl-SI" dirty="0"/>
              <a:t>the Senate's overwhelming rejection of the bill</a:t>
            </a:r>
            <a:r>
              <a:rPr lang="en-US" dirty="0" smtClean="0">
                <a:effectLst/>
              </a:rPr>
              <a:t> &gt; senat je zavrnil zakon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Pravopisne napake: “gross indecency” &gt; strašna nespodobnost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Slovnične napake: Their crimes were “gross indecency” and “unnatural acts” &gt; njihovi zločini so bili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8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Kategorije (2. 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Leksikalne spremembe: “gross” &gt; strašen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Slogovne spremembe: </a:t>
            </a:r>
            <a:r>
              <a:rPr lang="en-US" dirty="0" err="1" smtClean="0"/>
              <a:t>kolokacije</a:t>
            </a:r>
            <a:r>
              <a:rPr lang="en-US" dirty="0" smtClean="0"/>
              <a:t>, formalnost, jezikovna zvrstnost: unnatural acts &gt; bolestna dejanja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Ideološke spremembe: </a:t>
            </a:r>
            <a:r>
              <a:rPr lang="en-US" dirty="0" err="1" smtClean="0"/>
              <a:t>stereotipizacija</a:t>
            </a:r>
            <a:r>
              <a:rPr lang="en-US" dirty="0" smtClean="0"/>
              <a:t>, politična korektnost: Homo (nem.) &gt; gej, homoseksualec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Izjemno dobre prevajalske rešitve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71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Prevajalski pripomočki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204534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Prevajalski pripomočki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MJP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Jeziki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skupaj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povprečno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skupaj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povprečno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Enojezični</a:t>
                      </a:r>
                      <a:r>
                        <a:rPr lang="en-US" baseline="0" dirty="0" smtClean="0"/>
                        <a:t> slovarji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Dvojezični slovarji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Korpusi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Prevajalniki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Brskalniki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Spletne strani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Drugi ljudje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Izsledki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179198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Tip spremembe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MJP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Jeziki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Dodajanje</a:t>
                      </a:r>
                      <a:r>
                        <a:rPr lang="en-US" baseline="0" dirty="0" smtClean="0"/>
                        <a:t> in izpuščanje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Pravopis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Slovnica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Leksikalne spremembe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Slog: </a:t>
                      </a:r>
                      <a:r>
                        <a:rPr lang="en-US" dirty="0" err="1" smtClean="0"/>
                        <a:t>kolokacije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Slog: kršitve ciljnih norm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Slog:</a:t>
                      </a:r>
                      <a:r>
                        <a:rPr lang="en-US" baseline="0" dirty="0" smtClean="0"/>
                        <a:t> formalnost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Slog: jezikovne zvrsti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Slogovne interference (IB)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Ideološke spremembe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Izjemno</a:t>
                      </a:r>
                      <a:r>
                        <a:rPr lang="en-US" baseline="0" dirty="0" smtClean="0"/>
                        <a:t> dobre rešitve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0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352</Words>
  <Application>Microsoft Macintosh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Znanje tujega jezika zadostuje za uspešno prevajanje?</vt:lpstr>
      <vt:lpstr>Udeleženci</vt:lpstr>
      <vt:lpstr>kontaktne ure slovenščine (BA)</vt:lpstr>
      <vt:lpstr>Besedila</vt:lpstr>
      <vt:lpstr>Kategorije</vt:lpstr>
      <vt:lpstr>Kategorije (2. del)</vt:lpstr>
      <vt:lpstr>Prevajalski pripomočki</vt:lpstr>
      <vt:lpstr>Izsledki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Znanje tujega jezika zadostuje za uspešno prevajanje?</dc:title>
  <dc:creator>Marija Zlatnar Moe</dc:creator>
  <cp:lastModifiedBy>Marija Zlatnar Moe</cp:lastModifiedBy>
  <cp:revision>7</cp:revision>
  <dcterms:created xsi:type="dcterms:W3CDTF">2014-03-07T09:07:22Z</dcterms:created>
  <dcterms:modified xsi:type="dcterms:W3CDTF">2014-03-07T10:05:10Z</dcterms:modified>
</cp:coreProperties>
</file>